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6B03A0-C079-7444-B74F-E75F7F001076}" v="2" dt="2026-04-09T20:49:29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9:29.939" v="16"/>
      <pc:docMkLst>
        <pc:docMk/>
      </pc:docMkLst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7:04.425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7:04.425" v="11"/>
          <ac:picMkLst>
            <pc:docMk/>
            <pc:sldMk cId="2433374918" sldId="257"/>
            <ac:picMk id="2" creationId="{5FDEB033-379D-681D-B49A-5E0EE7A2817C}"/>
          </ac:picMkLst>
        </pc:picChg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9:29.939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9:29.939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37:19.753" v="13" actId="680"/>
        <pc:sldMkLst>
          <pc:docMk/>
          <pc:sldMk cId="3158923929" sldId="263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7:36.015" v="14" actId="680"/>
        <pc:sldMkLst>
          <pc:docMk/>
          <pc:sldMk cId="3649343178" sldId="264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37:40.596" v="15" actId="680"/>
        <pc:sldMkLst>
          <pc:docMk/>
          <pc:sldMk cId="3120816682" sldId="265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7:13.264" v="12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6:48.955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6:48.955" v="10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6:31.665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6:48.955" v="10" actId="14100"/>
            <ac:picMkLst>
              <pc:docMk/>
              <pc:sldMasterMk cId="3838146109" sldId="2147483648"/>
              <pc:sldLayoutMk cId="53344019" sldId="2147483696"/>
              <ac:picMk id="4" creationId="{B0B5A4B5-90D0-40E0-5492-AAAB6B378190}"/>
            </ac:picMkLst>
          </pc:picChg>
          <pc:picChg chg="del">
            <ac:chgData name="Hanne Liv Gryting" userId="d55e2bfa-772b-47b3-a105-54a9f5c6fbde" providerId="ADAL" clId="{F047557D-4E65-51B3-8759-A83AB81584A5}" dt="2026-04-09T20:36:29.488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6:35.256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6:38.541" v="5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09T20:36:36.511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B0B5A4B5-90D0-40E0-5492-AAAB6B3781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6A7122EE-5570-A84D-9F6A-E5985323916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F2FF70B5-C340-C714-447E-41ADF6005F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AFF538A8-DA69-126E-B622-0EFF8E92FF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6BE7F4F6-FDA0-2C8E-202F-F10D4B430C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0E096CFF-A769-068A-7436-366E6B51C7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E60AA70D-DD67-D8D2-AC19-8271580E7C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818E56F1-0AB2-8F0E-0BE1-D880CB1D54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8EA690D9-B840-C401-7F89-8AB73AE08B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E68F5FEF-A9FE-4B0F-173D-83295EAA606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0E60687F-0632-3BFD-D6F9-2A20430C3E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05A85789-B201-46C1-E8DD-4852495599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61A27C30-0A11-6EE5-B0A8-702FD7FFF2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B4AB817-7710-EE3B-1900-57D67EEC0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7F4A77FC-8130-4B32-FAC4-EE9FC47DEA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9C3AD46F-20E3-0E78-EA5B-FF79DC94CA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1633ECA7-5790-48B2-26B7-53CBD57F5C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81F5E7E3-FB6F-4F64-95F2-789512EDA5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F6E10FFC-22FB-435E-2BDE-08449CCDED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63F45279-DFB3-860F-B548-20FEB03FA46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9CA2BC20-FBFC-12FB-5EA0-36F296B38C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4DE183B2-A15C-1455-6D55-39BD50E2C8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B6F27DF7-9DA6-70E9-4C8E-FEEE702A24D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8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5D9560B2-C57A-7F2B-A57E-4EAE48CDCD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23125BB0-9765-79EF-D58B-5B29BAD9C6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C9FF0126-C6AF-AD60-DC3C-D555B057D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EC7C8922-35D0-8C44-7A1E-AB062E61FF7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6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8EB6573-26C5-F9C6-E3D5-731E9BA28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B7EEC9B-66E7-5471-717D-95C5C3AA85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892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CCD898A-6865-0BF9-07FB-D74148CBD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C1A9CC2-ACC7-4CF2-EA7A-292308121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C3B85CEC-0813-64F4-14F1-B0DB58EC56E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49343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504E2F6-0806-A238-FFB9-76F290F818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A9D71AA-18F2-EA0B-61BE-857AF01E08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20816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DEB033-379D-681D-B49A-5E0EE7A2817C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60BEEA-FCBC-4517-ACA2-BFB493A4C9D5}">
  <ds:schemaRefs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30a71399-637f-4a89-8bae-72aa2dedfa27"/>
    <ds:schemaRef ds:uri="7f71b5f3-c6b4-4442-86ee-8130fab3113a"/>
  </ds:schemaRefs>
</ds:datastoreItem>
</file>

<file path=customXml/itemProps2.xml><?xml version="1.0" encoding="utf-8"?>
<ds:datastoreItem xmlns:ds="http://schemas.openxmlformats.org/officeDocument/2006/customXml" ds:itemID="{B6451365-7AFA-4592-B80B-2727C6CA99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14AAD3-ACD2-49AC-B1EF-803805C01E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2074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37</cp:revision>
  <dcterms:created xsi:type="dcterms:W3CDTF">2025-09-10T11:13:11Z</dcterms:created>
  <dcterms:modified xsi:type="dcterms:W3CDTF">2026-04-09T20:49:30Z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